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156" r:id="rId1"/>
  </p:sldMasterIdLst>
  <p:notesMasterIdLst>
    <p:notesMasterId r:id="rId13"/>
  </p:notesMasterIdLst>
  <p:handoutMasterIdLst>
    <p:handoutMasterId r:id="rId14"/>
  </p:handoutMasterIdLst>
  <p:sldIdLst>
    <p:sldId id="4305" r:id="rId2"/>
    <p:sldId id="4306" r:id="rId3"/>
    <p:sldId id="4307" r:id="rId4"/>
    <p:sldId id="4308" r:id="rId5"/>
    <p:sldId id="4309" r:id="rId6"/>
    <p:sldId id="4310" r:id="rId7"/>
    <p:sldId id="4311" r:id="rId8"/>
    <p:sldId id="4312" r:id="rId9"/>
    <p:sldId id="4313" r:id="rId10"/>
    <p:sldId id="4314" r:id="rId11"/>
    <p:sldId id="4315" r:id="rId12"/>
  </p:sldIdLst>
  <p:sldSz cx="9144000" cy="6858000" type="screen4x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246"/>
    <a:srgbClr val="FFFFCC"/>
    <a:srgbClr val="008000"/>
    <a:srgbClr val="FFFFFF"/>
    <a:srgbClr val="006600"/>
    <a:srgbClr val="004C22"/>
    <a:srgbClr val="19B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65" autoAdjust="0"/>
    <p:restoredTop sz="97596" autoAdjust="0"/>
  </p:normalViewPr>
  <p:slideViewPr>
    <p:cSldViewPr snapToGrid="0" snapToObjects="1">
      <p:cViewPr varScale="1">
        <p:scale>
          <a:sx n="73" d="100"/>
          <a:sy n="73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A6308-3CED-5A49-81B6-14CB575666F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F45B7-903C-7846-81ED-2626F09FA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93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F77DC-6411-FA43-9F29-89F9B143DB8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12857-5CF9-D84E-BD49-6621E2D3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0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5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5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1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4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8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6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21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6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27EB-8760-40DA-BA4F-FC19DC48ACA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5DE07-53A5-4021-A627-BB0956F3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57" r:id="rId1"/>
    <p:sldLayoutId id="2147486158" r:id="rId2"/>
    <p:sldLayoutId id="2147486159" r:id="rId3"/>
    <p:sldLayoutId id="2147486160" r:id="rId4"/>
    <p:sldLayoutId id="2147486161" r:id="rId5"/>
    <p:sldLayoutId id="2147486162" r:id="rId6"/>
    <p:sldLayoutId id="2147486163" r:id="rId7"/>
    <p:sldLayoutId id="2147486164" r:id="rId8"/>
    <p:sldLayoutId id="2147486165" r:id="rId9"/>
    <p:sldLayoutId id="2147486166" r:id="rId10"/>
    <p:sldLayoutId id="21474861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699ACF-2083-4F76-B5B9-61BCAF6622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7E44FFF-4BCD-4E25-A1F8-C0460E2A7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AEEE364B-55B0-4450-A387-A690EFBE1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983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D43AE4C7-A1F9-4135-8653-56A99CD27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029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3EDAC313-6916-4E16-82D5-4F2D23983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56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17AF2E7C-D9EB-455A-8427-603756EC4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11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94B3FFAB-CCBF-43C6-992C-56274A8AA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88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D43AE4C7-A1F9-4135-8653-56A99CD27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983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3EDAC313-6916-4E16-82D5-4F2D23983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952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17AF2E7C-D9EB-455A-8427-603756EC4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77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94B3FFAB-CCBF-43C6-992C-56274A8AA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92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D43AE4C7-A1F9-4135-8653-56A99CD27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221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3EDAC313-6916-4E16-82D5-4F2D23983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610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9525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OROLCC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Zhang</dc:creator>
  <cp:lastModifiedBy>wangps</cp:lastModifiedBy>
  <cp:revision>1323</cp:revision>
  <cp:lastPrinted>2014-08-17T03:50:43Z</cp:lastPrinted>
  <dcterms:created xsi:type="dcterms:W3CDTF">2012-10-20T18:56:11Z</dcterms:created>
  <dcterms:modified xsi:type="dcterms:W3CDTF">2021-01-26T20:58:13Z</dcterms:modified>
</cp:coreProperties>
</file>